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7"/>
  </p:notesMasterIdLst>
  <p:handoutMasterIdLst>
    <p:handoutMasterId r:id="rId8"/>
  </p:handoutMasterIdLst>
  <p:sldIdLst>
    <p:sldId id="256" r:id="rId2"/>
    <p:sldId id="430" r:id="rId3"/>
    <p:sldId id="429" r:id="rId4"/>
    <p:sldId id="428" r:id="rId5"/>
    <p:sldId id="432"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66"/>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3391" autoAdjust="0"/>
  </p:normalViewPr>
  <p:slideViewPr>
    <p:cSldViewPr>
      <p:cViewPr varScale="1">
        <p:scale>
          <a:sx n="81" d="100"/>
          <a:sy n="81" d="100"/>
        </p:scale>
        <p:origin x="11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5" d="100"/>
          <a:sy n="55" d="100"/>
        </p:scale>
        <p:origin x="-184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pl-PL"/>
          </a:p>
        </p:txBody>
      </p:sp>
      <p:sp>
        <p:nvSpPr>
          <p:cNvPr id="261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pl-PL"/>
          </a:p>
        </p:txBody>
      </p:sp>
      <p:sp>
        <p:nvSpPr>
          <p:cNvPr id="261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pl-PL"/>
          </a:p>
        </p:txBody>
      </p:sp>
      <p:sp>
        <p:nvSpPr>
          <p:cNvPr id="261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B62E69F-465A-483E-93DB-2BB945FBB4D8}" type="slidenum">
              <a:rPr lang="pl-PL"/>
              <a:pPr>
                <a:defRPr/>
              </a:pPr>
              <a:t>‹#›</a:t>
            </a:fld>
            <a:endParaRPr lang="pl-PL"/>
          </a:p>
        </p:txBody>
      </p:sp>
    </p:spTree>
    <p:extLst>
      <p:ext uri="{BB962C8B-B14F-4D97-AF65-F5344CB8AC3E}">
        <p14:creationId xmlns:p14="http://schemas.microsoft.com/office/powerpoint/2010/main" val="2446049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39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pl-PL"/>
          </a:p>
        </p:txBody>
      </p:sp>
      <p:sp>
        <p:nvSpPr>
          <p:cNvPr id="2539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pl-PL"/>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39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2539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pl-PL"/>
          </a:p>
        </p:txBody>
      </p:sp>
      <p:sp>
        <p:nvSpPr>
          <p:cNvPr id="2539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97EFE90-7721-42B1-BBFC-5CAA1835D5FE}" type="slidenum">
              <a:rPr lang="pl-PL"/>
              <a:pPr>
                <a:defRPr/>
              </a:pPr>
              <a:t>‹#›</a:t>
            </a:fld>
            <a:endParaRPr lang="pl-PL"/>
          </a:p>
        </p:txBody>
      </p:sp>
    </p:spTree>
    <p:extLst>
      <p:ext uri="{BB962C8B-B14F-4D97-AF65-F5344CB8AC3E}">
        <p14:creationId xmlns:p14="http://schemas.microsoft.com/office/powerpoint/2010/main" val="1743935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F97EFE90-7721-42B1-BBFC-5CAA1835D5FE}" type="slidenum">
              <a:rPr lang="pl-PL" smtClean="0"/>
              <a:pPr>
                <a:defRPr/>
              </a:pPr>
              <a:t>1</a:t>
            </a:fld>
            <a:endParaRPr lang="pl-PL"/>
          </a:p>
        </p:txBody>
      </p:sp>
    </p:spTree>
    <p:extLst>
      <p:ext uri="{BB962C8B-B14F-4D97-AF65-F5344CB8AC3E}">
        <p14:creationId xmlns:p14="http://schemas.microsoft.com/office/powerpoint/2010/main" val="353144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p>
          </p:txBody>
        </p:sp>
        <p:sp>
          <p:nvSpPr>
            <p:cNvPr id="8" name="Rectangle 10"/>
            <p:cNvSpPr>
              <a:spLocks noChangeArrowheads="1"/>
            </p:cNvSpPr>
            <p:nvPr/>
          </p:nvSpPr>
          <p:spPr bwMode="auto">
            <a:xfrm>
              <a:off x="400" y="1536"/>
              <a:ext cx="20" cy="66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pl-PL"/>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pl-PL"/>
              <a:t>Kliknij, aby edytować styl wzorca tytułu</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pl-PL"/>
              <a:t>Kliknij, aby edytować styl wzorca podtytułu</a:t>
            </a:r>
          </a:p>
        </p:txBody>
      </p:sp>
      <p:sp>
        <p:nvSpPr>
          <p:cNvPr id="14" name="Rectangle 14"/>
          <p:cNvSpPr>
            <a:spLocks noGrp="1" noChangeArrowheads="1"/>
          </p:cNvSpPr>
          <p:nvPr>
            <p:ph type="dt" sz="half" idx="10"/>
          </p:nvPr>
        </p:nvSpPr>
        <p:spPr>
          <a:xfrm rot="16200000">
            <a:off x="-1342232" y="4771232"/>
            <a:ext cx="3141663" cy="457200"/>
          </a:xfrm>
        </p:spPr>
        <p:txBody>
          <a:bodyPr/>
          <a:lstStyle>
            <a:lvl1pPr>
              <a:defRPr sz="1400" i="0">
                <a:solidFill>
                  <a:schemeClr val="bg2"/>
                </a:solidFill>
              </a:defRPr>
            </a:lvl1pPr>
          </a:lstStyle>
          <a:p>
            <a:pPr>
              <a:defRPr/>
            </a:pPr>
            <a:r>
              <a:rPr lang="pl-PL"/>
              <a:t>Witold Kwaśnicki (INE, UWr), Notatki do wykładów</a:t>
            </a:r>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pl-PL"/>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F55C756-5DC7-4610-9EA0-B5D64296D22F}" type="slidenum">
              <a:rPr lang="pl-PL"/>
              <a:pPr>
                <a:defRPr/>
              </a:pPr>
              <a:t>‹#›</a:t>
            </a:fld>
            <a:endParaRPr lang="pl-PL"/>
          </a:p>
        </p:txBody>
      </p:sp>
    </p:spTree>
    <p:extLst>
      <p:ext uri="{BB962C8B-B14F-4D97-AF65-F5344CB8AC3E}">
        <p14:creationId xmlns:p14="http://schemas.microsoft.com/office/powerpoint/2010/main" val="2843048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50376579-0BE8-4C51-A92B-175F325AA8B1}" type="slidenum">
              <a:rPr lang="pl-PL"/>
              <a:pPr>
                <a:defRPr/>
              </a:pPr>
              <a:t>‹#›</a:t>
            </a:fld>
            <a:endParaRPr lang="pl-PL"/>
          </a:p>
        </p:txBody>
      </p:sp>
    </p:spTree>
    <p:extLst>
      <p:ext uri="{BB962C8B-B14F-4D97-AF65-F5344CB8AC3E}">
        <p14:creationId xmlns:p14="http://schemas.microsoft.com/office/powerpoint/2010/main" val="338775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69113" y="188913"/>
            <a:ext cx="2085975" cy="6088062"/>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11188" y="188913"/>
            <a:ext cx="6105525" cy="6088062"/>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16DE4D53-53CE-4070-976C-D45D8C1036F1}" type="slidenum">
              <a:rPr lang="pl-PL"/>
              <a:pPr>
                <a:defRPr/>
              </a:pPr>
              <a:t>‹#›</a:t>
            </a:fld>
            <a:endParaRPr lang="pl-PL"/>
          </a:p>
        </p:txBody>
      </p:sp>
    </p:spTree>
    <p:extLst>
      <p:ext uri="{BB962C8B-B14F-4D97-AF65-F5344CB8AC3E}">
        <p14:creationId xmlns:p14="http://schemas.microsoft.com/office/powerpoint/2010/main" val="4246764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ytuł i 4 elementy zawartości">
    <p:spTree>
      <p:nvGrpSpPr>
        <p:cNvPr id="1" name=""/>
        <p:cNvGrpSpPr/>
        <p:nvPr/>
      </p:nvGrpSpPr>
      <p:grpSpPr>
        <a:xfrm>
          <a:off x="0" y="0"/>
          <a:ext cx="0" cy="0"/>
          <a:chOff x="0" y="0"/>
          <a:chExt cx="0" cy="0"/>
        </a:xfrm>
      </p:grpSpPr>
      <p:sp>
        <p:nvSpPr>
          <p:cNvPr id="2" name="Tytuł 1"/>
          <p:cNvSpPr>
            <a:spLocks noGrp="1"/>
          </p:cNvSpPr>
          <p:nvPr>
            <p:ph type="title" sz="quarter"/>
          </p:nvPr>
        </p:nvSpPr>
        <p:spPr>
          <a:xfrm>
            <a:off x="1258888" y="188913"/>
            <a:ext cx="7577137" cy="1143000"/>
          </a:xfrm>
        </p:spPr>
        <p:txBody>
          <a:bodyPr/>
          <a:lstStyle/>
          <a:p>
            <a:r>
              <a:rPr lang="pl-PL"/>
              <a:t>Kliknij, aby edytować styl</a:t>
            </a:r>
          </a:p>
        </p:txBody>
      </p:sp>
      <p:sp>
        <p:nvSpPr>
          <p:cNvPr id="3" name="Symbol zastępczy zawartości 2"/>
          <p:cNvSpPr>
            <a:spLocks noGrp="1"/>
          </p:cNvSpPr>
          <p:nvPr>
            <p:ph sz="quarter" idx="1"/>
          </p:nvPr>
        </p:nvSpPr>
        <p:spPr>
          <a:xfrm>
            <a:off x="611188" y="1628775"/>
            <a:ext cx="4095750" cy="22479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quarter" idx="2"/>
          </p:nvPr>
        </p:nvSpPr>
        <p:spPr>
          <a:xfrm>
            <a:off x="4859338" y="1628775"/>
            <a:ext cx="4095750" cy="22479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zawartości 4"/>
          <p:cNvSpPr>
            <a:spLocks noGrp="1"/>
          </p:cNvSpPr>
          <p:nvPr>
            <p:ph sz="quarter" idx="3"/>
          </p:nvPr>
        </p:nvSpPr>
        <p:spPr>
          <a:xfrm>
            <a:off x="611188" y="4029075"/>
            <a:ext cx="4095750" cy="22479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zawartości 5"/>
          <p:cNvSpPr>
            <a:spLocks noGrp="1"/>
          </p:cNvSpPr>
          <p:nvPr>
            <p:ph sz="quarter" idx="4"/>
          </p:nvPr>
        </p:nvSpPr>
        <p:spPr>
          <a:xfrm>
            <a:off x="4859338" y="4029075"/>
            <a:ext cx="4095750" cy="22479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8" name="Rectangle 12"/>
          <p:cNvSpPr>
            <a:spLocks noGrp="1" noChangeArrowheads="1"/>
          </p:cNvSpPr>
          <p:nvPr>
            <p:ph type="ftr" sz="quarter" idx="11"/>
          </p:nvPr>
        </p:nvSpPr>
        <p:spPr>
          <a:ln/>
        </p:spPr>
        <p:txBody>
          <a:bodyPr/>
          <a:lstStyle>
            <a:lvl1pPr>
              <a:defRPr/>
            </a:lvl1pPr>
          </a:lstStyle>
          <a:p>
            <a:pPr>
              <a:defRPr/>
            </a:pPr>
            <a:endParaRPr lang="pl-PL"/>
          </a:p>
        </p:txBody>
      </p:sp>
      <p:sp>
        <p:nvSpPr>
          <p:cNvPr id="9" name="Rectangle 13"/>
          <p:cNvSpPr>
            <a:spLocks noGrp="1" noChangeArrowheads="1"/>
          </p:cNvSpPr>
          <p:nvPr>
            <p:ph type="sldNum" sz="quarter" idx="12"/>
          </p:nvPr>
        </p:nvSpPr>
        <p:spPr>
          <a:ln/>
        </p:spPr>
        <p:txBody>
          <a:bodyPr/>
          <a:lstStyle>
            <a:lvl1pPr>
              <a:defRPr/>
            </a:lvl1pPr>
          </a:lstStyle>
          <a:p>
            <a:pPr>
              <a:defRPr/>
            </a:pPr>
            <a:fld id="{4A4BA674-744E-41E6-8E64-72DA87FE2250}" type="slidenum">
              <a:rPr lang="pl-PL"/>
              <a:pPr>
                <a:defRPr/>
              </a:pPr>
              <a:t>‹#›</a:t>
            </a:fld>
            <a:endParaRPr lang="pl-PL"/>
          </a:p>
        </p:txBody>
      </p:sp>
    </p:spTree>
    <p:extLst>
      <p:ext uri="{BB962C8B-B14F-4D97-AF65-F5344CB8AC3E}">
        <p14:creationId xmlns:p14="http://schemas.microsoft.com/office/powerpoint/2010/main" val="1950645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ytuł, tekst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1258888" y="188913"/>
            <a:ext cx="7577137" cy="1143000"/>
          </a:xfrm>
        </p:spPr>
        <p:txBody>
          <a:bodyPr/>
          <a:lstStyle/>
          <a:p>
            <a:r>
              <a:rPr lang="pl-PL"/>
              <a:t>Kliknij, aby edytować styl</a:t>
            </a:r>
          </a:p>
        </p:txBody>
      </p:sp>
      <p:sp>
        <p:nvSpPr>
          <p:cNvPr id="3" name="Symbol zastępczy tekstu 2"/>
          <p:cNvSpPr>
            <a:spLocks noGrp="1"/>
          </p:cNvSpPr>
          <p:nvPr>
            <p:ph type="body" sz="half" idx="1"/>
          </p:nvPr>
        </p:nvSpPr>
        <p:spPr>
          <a:xfrm>
            <a:off x="611188" y="1628775"/>
            <a:ext cx="4095750" cy="464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859338" y="1628775"/>
            <a:ext cx="4095750" cy="464820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34DF4BD7-9C1C-4A9F-A1F7-6F96749922DD}" type="slidenum">
              <a:rPr lang="pl-PL"/>
              <a:pPr>
                <a:defRPr/>
              </a:pPr>
              <a:t>‹#›</a:t>
            </a:fld>
            <a:endParaRPr lang="pl-PL"/>
          </a:p>
        </p:txBody>
      </p:sp>
    </p:spTree>
    <p:extLst>
      <p:ext uri="{BB962C8B-B14F-4D97-AF65-F5344CB8AC3E}">
        <p14:creationId xmlns:p14="http://schemas.microsoft.com/office/powerpoint/2010/main" val="260049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C927B88C-6A6B-4A73-95E2-E2F8567789DC}" type="slidenum">
              <a:rPr lang="pl-PL"/>
              <a:pPr>
                <a:defRPr/>
              </a:pPr>
              <a:t>‹#›</a:t>
            </a:fld>
            <a:endParaRPr lang="pl-PL"/>
          </a:p>
        </p:txBody>
      </p:sp>
    </p:spTree>
    <p:extLst>
      <p:ext uri="{BB962C8B-B14F-4D97-AF65-F5344CB8AC3E}">
        <p14:creationId xmlns:p14="http://schemas.microsoft.com/office/powerpoint/2010/main" val="2997984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a:t>Kliknij, aby edytować style wzorca tekstu</a:t>
            </a:r>
          </a:p>
        </p:txBody>
      </p:sp>
      <p:sp>
        <p:nvSpPr>
          <p:cNvPr id="4"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5" name="Rectangle 12"/>
          <p:cNvSpPr>
            <a:spLocks noGrp="1" noChangeArrowheads="1"/>
          </p:cNvSpPr>
          <p:nvPr>
            <p:ph type="ftr" sz="quarter" idx="11"/>
          </p:nvPr>
        </p:nvSpPr>
        <p:spPr>
          <a:ln/>
        </p:spPr>
        <p:txBody>
          <a:bodyPr/>
          <a:lstStyle>
            <a:lvl1pPr>
              <a:defRPr/>
            </a:lvl1pPr>
          </a:lstStyle>
          <a:p>
            <a:pPr>
              <a:defRPr/>
            </a:pPr>
            <a:endParaRPr lang="pl-PL"/>
          </a:p>
        </p:txBody>
      </p:sp>
      <p:sp>
        <p:nvSpPr>
          <p:cNvPr id="6" name="Rectangle 13"/>
          <p:cNvSpPr>
            <a:spLocks noGrp="1" noChangeArrowheads="1"/>
          </p:cNvSpPr>
          <p:nvPr>
            <p:ph type="sldNum" sz="quarter" idx="12"/>
          </p:nvPr>
        </p:nvSpPr>
        <p:spPr>
          <a:ln/>
        </p:spPr>
        <p:txBody>
          <a:bodyPr/>
          <a:lstStyle>
            <a:lvl1pPr>
              <a:defRPr/>
            </a:lvl1pPr>
          </a:lstStyle>
          <a:p>
            <a:pPr>
              <a:defRPr/>
            </a:pPr>
            <a:fld id="{5F35C38A-FF14-4E55-A89F-875E54B0ED81}" type="slidenum">
              <a:rPr lang="pl-PL"/>
              <a:pPr>
                <a:defRPr/>
              </a:pPr>
              <a:t>‹#›</a:t>
            </a:fld>
            <a:endParaRPr lang="pl-PL"/>
          </a:p>
        </p:txBody>
      </p:sp>
    </p:spTree>
    <p:extLst>
      <p:ext uri="{BB962C8B-B14F-4D97-AF65-F5344CB8AC3E}">
        <p14:creationId xmlns:p14="http://schemas.microsoft.com/office/powerpoint/2010/main" val="401767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11188" y="1628775"/>
            <a:ext cx="4095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859338" y="1628775"/>
            <a:ext cx="409575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C07885FB-7625-4692-87FA-37F44BDCEB54}" type="slidenum">
              <a:rPr lang="pl-PL"/>
              <a:pPr>
                <a:defRPr/>
              </a:pPr>
              <a:t>‹#›</a:t>
            </a:fld>
            <a:endParaRPr lang="pl-PL"/>
          </a:p>
        </p:txBody>
      </p:sp>
    </p:spTree>
    <p:extLst>
      <p:ext uri="{BB962C8B-B14F-4D97-AF65-F5344CB8AC3E}">
        <p14:creationId xmlns:p14="http://schemas.microsoft.com/office/powerpoint/2010/main" val="9508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8" name="Rectangle 12"/>
          <p:cNvSpPr>
            <a:spLocks noGrp="1" noChangeArrowheads="1"/>
          </p:cNvSpPr>
          <p:nvPr>
            <p:ph type="ftr" sz="quarter" idx="11"/>
          </p:nvPr>
        </p:nvSpPr>
        <p:spPr>
          <a:ln/>
        </p:spPr>
        <p:txBody>
          <a:bodyPr/>
          <a:lstStyle>
            <a:lvl1pPr>
              <a:defRPr/>
            </a:lvl1pPr>
          </a:lstStyle>
          <a:p>
            <a:pPr>
              <a:defRPr/>
            </a:pPr>
            <a:endParaRPr lang="pl-PL"/>
          </a:p>
        </p:txBody>
      </p:sp>
      <p:sp>
        <p:nvSpPr>
          <p:cNvPr id="9" name="Rectangle 13"/>
          <p:cNvSpPr>
            <a:spLocks noGrp="1" noChangeArrowheads="1"/>
          </p:cNvSpPr>
          <p:nvPr>
            <p:ph type="sldNum" sz="quarter" idx="12"/>
          </p:nvPr>
        </p:nvSpPr>
        <p:spPr>
          <a:ln/>
        </p:spPr>
        <p:txBody>
          <a:bodyPr/>
          <a:lstStyle>
            <a:lvl1pPr>
              <a:defRPr/>
            </a:lvl1pPr>
          </a:lstStyle>
          <a:p>
            <a:pPr>
              <a:defRPr/>
            </a:pPr>
            <a:fld id="{01111DAD-FBD6-4689-9F33-4885645FC849}" type="slidenum">
              <a:rPr lang="pl-PL"/>
              <a:pPr>
                <a:defRPr/>
              </a:pPr>
              <a:t>‹#›</a:t>
            </a:fld>
            <a:endParaRPr lang="pl-PL"/>
          </a:p>
        </p:txBody>
      </p:sp>
    </p:spTree>
    <p:extLst>
      <p:ext uri="{BB962C8B-B14F-4D97-AF65-F5344CB8AC3E}">
        <p14:creationId xmlns:p14="http://schemas.microsoft.com/office/powerpoint/2010/main" val="1813363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4" name="Rectangle 12"/>
          <p:cNvSpPr>
            <a:spLocks noGrp="1" noChangeArrowheads="1"/>
          </p:cNvSpPr>
          <p:nvPr>
            <p:ph type="ftr" sz="quarter" idx="11"/>
          </p:nvPr>
        </p:nvSpPr>
        <p:spPr>
          <a:ln/>
        </p:spPr>
        <p:txBody>
          <a:bodyPr/>
          <a:lstStyle>
            <a:lvl1pPr>
              <a:defRPr/>
            </a:lvl1pPr>
          </a:lstStyle>
          <a:p>
            <a:pPr>
              <a:defRPr/>
            </a:pPr>
            <a:endParaRPr lang="pl-PL"/>
          </a:p>
        </p:txBody>
      </p:sp>
      <p:sp>
        <p:nvSpPr>
          <p:cNvPr id="5" name="Rectangle 13"/>
          <p:cNvSpPr>
            <a:spLocks noGrp="1" noChangeArrowheads="1"/>
          </p:cNvSpPr>
          <p:nvPr>
            <p:ph type="sldNum" sz="quarter" idx="12"/>
          </p:nvPr>
        </p:nvSpPr>
        <p:spPr>
          <a:ln/>
        </p:spPr>
        <p:txBody>
          <a:bodyPr/>
          <a:lstStyle>
            <a:lvl1pPr>
              <a:defRPr/>
            </a:lvl1pPr>
          </a:lstStyle>
          <a:p>
            <a:pPr>
              <a:defRPr/>
            </a:pPr>
            <a:fld id="{A13FB717-1FE3-4667-A71E-2CA2F67A8403}" type="slidenum">
              <a:rPr lang="pl-PL"/>
              <a:pPr>
                <a:defRPr/>
              </a:pPr>
              <a:t>‹#›</a:t>
            </a:fld>
            <a:endParaRPr lang="pl-PL"/>
          </a:p>
        </p:txBody>
      </p:sp>
    </p:spTree>
    <p:extLst>
      <p:ext uri="{BB962C8B-B14F-4D97-AF65-F5344CB8AC3E}">
        <p14:creationId xmlns:p14="http://schemas.microsoft.com/office/powerpoint/2010/main" val="3147784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3" name="Rectangle 12"/>
          <p:cNvSpPr>
            <a:spLocks noGrp="1" noChangeArrowheads="1"/>
          </p:cNvSpPr>
          <p:nvPr>
            <p:ph type="ftr" sz="quarter" idx="11"/>
          </p:nvPr>
        </p:nvSpPr>
        <p:spPr>
          <a:ln/>
        </p:spPr>
        <p:txBody>
          <a:bodyPr/>
          <a:lstStyle>
            <a:lvl1pPr>
              <a:defRPr/>
            </a:lvl1pPr>
          </a:lstStyle>
          <a:p>
            <a:pPr>
              <a:defRPr/>
            </a:pPr>
            <a:endParaRPr lang="pl-PL"/>
          </a:p>
        </p:txBody>
      </p:sp>
      <p:sp>
        <p:nvSpPr>
          <p:cNvPr id="4" name="Rectangle 13"/>
          <p:cNvSpPr>
            <a:spLocks noGrp="1" noChangeArrowheads="1"/>
          </p:cNvSpPr>
          <p:nvPr>
            <p:ph type="sldNum" sz="quarter" idx="12"/>
          </p:nvPr>
        </p:nvSpPr>
        <p:spPr>
          <a:ln/>
        </p:spPr>
        <p:txBody>
          <a:bodyPr/>
          <a:lstStyle>
            <a:lvl1pPr>
              <a:defRPr/>
            </a:lvl1pPr>
          </a:lstStyle>
          <a:p>
            <a:pPr>
              <a:defRPr/>
            </a:pPr>
            <a:fld id="{6C115279-6620-44AE-9C5E-DA87AFC3CE60}" type="slidenum">
              <a:rPr lang="pl-PL"/>
              <a:pPr>
                <a:defRPr/>
              </a:pPr>
              <a:t>‹#›</a:t>
            </a:fld>
            <a:endParaRPr lang="pl-PL"/>
          </a:p>
        </p:txBody>
      </p:sp>
    </p:spTree>
    <p:extLst>
      <p:ext uri="{BB962C8B-B14F-4D97-AF65-F5344CB8AC3E}">
        <p14:creationId xmlns:p14="http://schemas.microsoft.com/office/powerpoint/2010/main" val="3182038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5B26623F-B666-4C8C-9D0A-A6CE01E94F63}" type="slidenum">
              <a:rPr lang="pl-PL"/>
              <a:pPr>
                <a:defRPr/>
              </a:pPr>
              <a:t>‹#›</a:t>
            </a:fld>
            <a:endParaRPr lang="pl-PL"/>
          </a:p>
        </p:txBody>
      </p:sp>
    </p:spTree>
    <p:extLst>
      <p:ext uri="{BB962C8B-B14F-4D97-AF65-F5344CB8AC3E}">
        <p14:creationId xmlns:p14="http://schemas.microsoft.com/office/powerpoint/2010/main" val="1276494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Rectangle 11"/>
          <p:cNvSpPr>
            <a:spLocks noGrp="1" noChangeArrowheads="1"/>
          </p:cNvSpPr>
          <p:nvPr>
            <p:ph type="dt" sz="half" idx="10"/>
          </p:nvPr>
        </p:nvSpPr>
        <p:spPr>
          <a:ln/>
        </p:spPr>
        <p:txBody>
          <a:bodyPr/>
          <a:lstStyle>
            <a:lvl1pPr>
              <a:defRPr/>
            </a:lvl1pPr>
          </a:lstStyle>
          <a:p>
            <a:pPr>
              <a:defRPr/>
            </a:pPr>
            <a:r>
              <a:rPr lang="pl-PL"/>
              <a:t>Witold Kwaśnicki (INE, UWr), Notatki do wykładów</a:t>
            </a:r>
          </a:p>
        </p:txBody>
      </p:sp>
      <p:sp>
        <p:nvSpPr>
          <p:cNvPr id="6" name="Rectangle 12"/>
          <p:cNvSpPr>
            <a:spLocks noGrp="1" noChangeArrowheads="1"/>
          </p:cNvSpPr>
          <p:nvPr>
            <p:ph type="ftr" sz="quarter" idx="11"/>
          </p:nvPr>
        </p:nvSpPr>
        <p:spPr>
          <a:ln/>
        </p:spPr>
        <p:txBody>
          <a:bodyPr/>
          <a:lstStyle>
            <a:lvl1pPr>
              <a:defRPr/>
            </a:lvl1pPr>
          </a:lstStyle>
          <a:p>
            <a:pPr>
              <a:defRPr/>
            </a:pPr>
            <a:endParaRPr lang="pl-PL"/>
          </a:p>
        </p:txBody>
      </p:sp>
      <p:sp>
        <p:nvSpPr>
          <p:cNvPr id="7" name="Rectangle 13"/>
          <p:cNvSpPr>
            <a:spLocks noGrp="1" noChangeArrowheads="1"/>
          </p:cNvSpPr>
          <p:nvPr>
            <p:ph type="sldNum" sz="quarter" idx="12"/>
          </p:nvPr>
        </p:nvSpPr>
        <p:spPr>
          <a:ln/>
        </p:spPr>
        <p:txBody>
          <a:bodyPr/>
          <a:lstStyle>
            <a:lvl1pPr>
              <a:defRPr/>
            </a:lvl1pPr>
          </a:lstStyle>
          <a:p>
            <a:pPr>
              <a:defRPr/>
            </a:pPr>
            <a:fld id="{16BA718B-1A9A-4914-A90E-A76AF162D501}" type="slidenum">
              <a:rPr lang="pl-PL"/>
              <a:pPr>
                <a:defRPr/>
              </a:pPr>
              <a:t>‹#›</a:t>
            </a:fld>
            <a:endParaRPr lang="pl-PL"/>
          </a:p>
        </p:txBody>
      </p:sp>
    </p:spTree>
    <p:extLst>
      <p:ext uri="{BB962C8B-B14F-4D97-AF65-F5344CB8AC3E}">
        <p14:creationId xmlns:p14="http://schemas.microsoft.com/office/powerpoint/2010/main" val="2889799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68313" y="647700"/>
            <a:ext cx="438150" cy="47466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27" name="Rectangle 3"/>
          <p:cNvSpPr>
            <a:spLocks noChangeArrowheads="1"/>
          </p:cNvSpPr>
          <p:nvPr/>
        </p:nvSpPr>
        <p:spPr bwMode="ltGray">
          <a:xfrm>
            <a:off x="850900" y="647700"/>
            <a:ext cx="328613" cy="474663"/>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28" name="Rectangle 4"/>
          <p:cNvSpPr>
            <a:spLocks noChangeArrowheads="1"/>
          </p:cNvSpPr>
          <p:nvPr/>
        </p:nvSpPr>
        <p:spPr bwMode="ltGray">
          <a:xfrm>
            <a:off x="592138" y="1069975"/>
            <a:ext cx="422275" cy="474663"/>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29" name="Rectangle 5"/>
          <p:cNvSpPr>
            <a:spLocks noChangeArrowheads="1"/>
          </p:cNvSpPr>
          <p:nvPr/>
        </p:nvSpPr>
        <p:spPr bwMode="ltGray">
          <a:xfrm>
            <a:off x="962025" y="1069975"/>
            <a:ext cx="368300" cy="474663"/>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30" name="Rectangle 6"/>
          <p:cNvSpPr>
            <a:spLocks noChangeArrowheads="1"/>
          </p:cNvSpPr>
          <p:nvPr/>
        </p:nvSpPr>
        <p:spPr bwMode="ltGray">
          <a:xfrm>
            <a:off x="177800" y="996950"/>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31" name="Rectangle 7"/>
          <p:cNvSpPr>
            <a:spLocks noChangeArrowheads="1"/>
          </p:cNvSpPr>
          <p:nvPr/>
        </p:nvSpPr>
        <p:spPr bwMode="gray">
          <a:xfrm>
            <a:off x="635000" y="550863"/>
            <a:ext cx="31750" cy="1052512"/>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32" name="Rectangle 9"/>
          <p:cNvSpPr>
            <a:spLocks noGrp="1" noChangeArrowheads="1"/>
          </p:cNvSpPr>
          <p:nvPr>
            <p:ph type="title"/>
          </p:nvPr>
        </p:nvSpPr>
        <p:spPr bwMode="auto">
          <a:xfrm>
            <a:off x="1258888" y="188913"/>
            <a:ext cx="75771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pl-PL"/>
              <a:t>Kliknij, aby edytować styl wzorca tytułu</a:t>
            </a:r>
          </a:p>
        </p:txBody>
      </p:sp>
      <p:sp>
        <p:nvSpPr>
          <p:cNvPr id="1033" name="Rectangle 10"/>
          <p:cNvSpPr>
            <a:spLocks noGrp="1" noChangeArrowheads="1"/>
          </p:cNvSpPr>
          <p:nvPr>
            <p:ph type="body" idx="1"/>
          </p:nvPr>
        </p:nvSpPr>
        <p:spPr bwMode="auto">
          <a:xfrm>
            <a:off x="611188" y="1628775"/>
            <a:ext cx="83439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4523" name="Rectangle 11"/>
          <p:cNvSpPr>
            <a:spLocks noGrp="1" noChangeArrowheads="1"/>
          </p:cNvSpPr>
          <p:nvPr>
            <p:ph type="dt" sz="half" idx="2"/>
          </p:nvPr>
        </p:nvSpPr>
        <p:spPr bwMode="auto">
          <a:xfrm rot="16200000">
            <a:off x="-2092325" y="4441825"/>
            <a:ext cx="4508500" cy="3238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1">
                <a:solidFill>
                  <a:schemeClr val="tx2"/>
                </a:solidFill>
              </a:defRPr>
            </a:lvl1pPr>
          </a:lstStyle>
          <a:p>
            <a:pPr>
              <a:defRPr/>
            </a:pPr>
            <a:r>
              <a:rPr lang="pl-PL"/>
              <a:t>Witold Kwaśnicki (INE, UWr), Notatki do wykładów</a:t>
            </a:r>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pl-PL"/>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DFEBE2F6-4E89-4947-95BC-7E4AAE6431AE}" type="slidenum">
              <a:rPr lang="pl-PL"/>
              <a:pPr>
                <a:defRPr/>
              </a:pPr>
              <a:t>‹#›</a:t>
            </a:fld>
            <a:endParaRPr lang="pl-PL"/>
          </a:p>
        </p:txBody>
      </p:sp>
      <p:sp>
        <p:nvSpPr>
          <p:cNvPr id="1037" name="Rectangle 14"/>
          <p:cNvSpPr>
            <a:spLocks noChangeArrowheads="1"/>
          </p:cNvSpPr>
          <p:nvPr userDrawn="1"/>
        </p:nvSpPr>
        <p:spPr bwMode="ltGray">
          <a:xfrm>
            <a:off x="468313" y="620713"/>
            <a:ext cx="438150" cy="4746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38" name="Rectangle 15"/>
          <p:cNvSpPr>
            <a:spLocks noChangeArrowheads="1"/>
          </p:cNvSpPr>
          <p:nvPr userDrawn="1"/>
        </p:nvSpPr>
        <p:spPr bwMode="ltGray">
          <a:xfrm>
            <a:off x="850900" y="620713"/>
            <a:ext cx="328613" cy="47466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39" name="Rectangle 16"/>
          <p:cNvSpPr>
            <a:spLocks noChangeArrowheads="1"/>
          </p:cNvSpPr>
          <p:nvPr userDrawn="1"/>
        </p:nvSpPr>
        <p:spPr bwMode="ltGray">
          <a:xfrm>
            <a:off x="592138" y="1042988"/>
            <a:ext cx="422275" cy="47466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0" name="Rectangle 17"/>
          <p:cNvSpPr>
            <a:spLocks noChangeArrowheads="1"/>
          </p:cNvSpPr>
          <p:nvPr userDrawn="1"/>
        </p:nvSpPr>
        <p:spPr bwMode="ltGray">
          <a:xfrm>
            <a:off x="962025" y="1042988"/>
            <a:ext cx="368300" cy="47466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1" name="Rectangle 18"/>
          <p:cNvSpPr>
            <a:spLocks noChangeArrowheads="1"/>
          </p:cNvSpPr>
          <p:nvPr userDrawn="1"/>
        </p:nvSpPr>
        <p:spPr bwMode="ltGray">
          <a:xfrm>
            <a:off x="177800" y="969963"/>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2" name="Rectangle 19"/>
          <p:cNvSpPr>
            <a:spLocks noChangeArrowheads="1"/>
          </p:cNvSpPr>
          <p:nvPr userDrawn="1"/>
        </p:nvSpPr>
        <p:spPr bwMode="gray">
          <a:xfrm>
            <a:off x="635000" y="523875"/>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3" name="Rectangle 21"/>
          <p:cNvSpPr>
            <a:spLocks noChangeArrowheads="1"/>
          </p:cNvSpPr>
          <p:nvPr userDrawn="1"/>
        </p:nvSpPr>
        <p:spPr bwMode="ltGray">
          <a:xfrm>
            <a:off x="468313" y="620713"/>
            <a:ext cx="438150" cy="47466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4" name="Rectangle 22"/>
          <p:cNvSpPr>
            <a:spLocks noChangeArrowheads="1"/>
          </p:cNvSpPr>
          <p:nvPr userDrawn="1"/>
        </p:nvSpPr>
        <p:spPr bwMode="ltGray">
          <a:xfrm>
            <a:off x="850900" y="620713"/>
            <a:ext cx="328613" cy="474662"/>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5" name="Rectangle 23"/>
          <p:cNvSpPr>
            <a:spLocks noChangeArrowheads="1"/>
          </p:cNvSpPr>
          <p:nvPr userDrawn="1"/>
        </p:nvSpPr>
        <p:spPr bwMode="ltGray">
          <a:xfrm>
            <a:off x="592138" y="1042988"/>
            <a:ext cx="422275" cy="474662"/>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6" name="Rectangle 24"/>
          <p:cNvSpPr>
            <a:spLocks noChangeArrowheads="1"/>
          </p:cNvSpPr>
          <p:nvPr userDrawn="1"/>
        </p:nvSpPr>
        <p:spPr bwMode="ltGray">
          <a:xfrm>
            <a:off x="962025" y="1042988"/>
            <a:ext cx="368300" cy="474662"/>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7" name="Rectangle 25"/>
          <p:cNvSpPr>
            <a:spLocks noChangeArrowheads="1"/>
          </p:cNvSpPr>
          <p:nvPr userDrawn="1"/>
        </p:nvSpPr>
        <p:spPr bwMode="ltGray">
          <a:xfrm>
            <a:off x="177800" y="969963"/>
            <a:ext cx="560388" cy="422275"/>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8" name="Rectangle 26"/>
          <p:cNvSpPr>
            <a:spLocks noChangeArrowheads="1"/>
          </p:cNvSpPr>
          <p:nvPr userDrawn="1"/>
        </p:nvSpPr>
        <p:spPr bwMode="gray">
          <a:xfrm>
            <a:off x="635000" y="523875"/>
            <a:ext cx="31750" cy="10525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
        <p:nvSpPr>
          <p:cNvPr id="1049" name="Rectangle 8"/>
          <p:cNvSpPr>
            <a:spLocks noChangeArrowheads="1"/>
          </p:cNvSpPr>
          <p:nvPr/>
        </p:nvSpPr>
        <p:spPr bwMode="gray">
          <a:xfrm>
            <a:off x="323850" y="1268413"/>
            <a:ext cx="8226425" cy="31750"/>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pl-PL"/>
          </a:p>
        </p:txBody>
      </p:sp>
    </p:spTree>
  </p:cSld>
  <p:clrMap bg1="lt1" tx1="dk1" bg2="lt2" tx2="dk2" accent1="accent1" accent2="accent2" accent3="accent3" accent4="accent4" accent5="accent5" accent6="accent6" hlink="hlink" folHlink="folHlink"/>
  <p:sldLayoutIdLst>
    <p:sldLayoutId id="2147484020" r:id="rId1"/>
    <p:sldLayoutId id="2147484008" r:id="rId2"/>
    <p:sldLayoutId id="2147484009" r:id="rId3"/>
    <p:sldLayoutId id="2147484010" r:id="rId4"/>
    <p:sldLayoutId id="2147484011" r:id="rId5"/>
    <p:sldLayoutId id="2147484012" r:id="rId6"/>
    <p:sldLayoutId id="2147484013" r:id="rId7"/>
    <p:sldLayoutId id="2147484014" r:id="rId8"/>
    <p:sldLayoutId id="2147484015" r:id="rId9"/>
    <p:sldLayoutId id="2147484016" r:id="rId10"/>
    <p:sldLayoutId id="2147484017" r:id="rId11"/>
    <p:sldLayoutId id="2147484018" r:id="rId12"/>
    <p:sldLayoutId id="2147484019" r:id="rId13"/>
  </p:sldLayoutIdLst>
  <p:hf sldNum="0" hdr="0" ft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Tahoma" pitchFamily="34" charset="0"/>
        </a:defRPr>
      </a:lvl2pPr>
      <a:lvl3pPr algn="l" rtl="0" eaLnBrk="0" fontAlgn="base" hangingPunct="0">
        <a:spcBef>
          <a:spcPct val="0"/>
        </a:spcBef>
        <a:spcAft>
          <a:spcPct val="0"/>
        </a:spcAft>
        <a:defRPr sz="3800">
          <a:solidFill>
            <a:schemeClr val="tx2"/>
          </a:solidFill>
          <a:latin typeface="Tahoma" pitchFamily="34" charset="0"/>
        </a:defRPr>
      </a:lvl3pPr>
      <a:lvl4pPr algn="l" rtl="0" eaLnBrk="0" fontAlgn="base" hangingPunct="0">
        <a:spcBef>
          <a:spcPct val="0"/>
        </a:spcBef>
        <a:spcAft>
          <a:spcPct val="0"/>
        </a:spcAft>
        <a:defRPr sz="3800">
          <a:solidFill>
            <a:schemeClr val="tx2"/>
          </a:solidFill>
          <a:latin typeface="Tahoma" pitchFamily="34" charset="0"/>
        </a:defRPr>
      </a:lvl4pPr>
      <a:lvl5pPr algn="l" rtl="0" eaLnBrk="0" fontAlgn="base" hangingPunct="0">
        <a:spcBef>
          <a:spcPct val="0"/>
        </a:spcBef>
        <a:spcAft>
          <a:spcPct val="0"/>
        </a:spcAft>
        <a:defRPr sz="3800">
          <a:solidFill>
            <a:schemeClr val="tx2"/>
          </a:solidFill>
          <a:latin typeface="Tahoma" pitchFamily="34" charset="0"/>
        </a:defRPr>
      </a:lvl5pPr>
      <a:lvl6pPr marL="457200" algn="l" rtl="0" fontAlgn="base">
        <a:spcBef>
          <a:spcPct val="0"/>
        </a:spcBef>
        <a:spcAft>
          <a:spcPct val="0"/>
        </a:spcAft>
        <a:defRPr sz="3800">
          <a:solidFill>
            <a:schemeClr val="tx2"/>
          </a:solidFill>
          <a:latin typeface="Tahoma" pitchFamily="34" charset="0"/>
        </a:defRPr>
      </a:lvl6pPr>
      <a:lvl7pPr marL="914400" algn="l" rtl="0" fontAlgn="base">
        <a:spcBef>
          <a:spcPct val="0"/>
        </a:spcBef>
        <a:spcAft>
          <a:spcPct val="0"/>
        </a:spcAft>
        <a:defRPr sz="3800">
          <a:solidFill>
            <a:schemeClr val="tx2"/>
          </a:solidFill>
          <a:latin typeface="Tahoma" pitchFamily="34" charset="0"/>
        </a:defRPr>
      </a:lvl7pPr>
      <a:lvl8pPr marL="1371600" algn="l" rtl="0" fontAlgn="base">
        <a:spcBef>
          <a:spcPct val="0"/>
        </a:spcBef>
        <a:spcAft>
          <a:spcPct val="0"/>
        </a:spcAft>
        <a:defRPr sz="3800">
          <a:solidFill>
            <a:schemeClr val="tx2"/>
          </a:solidFill>
          <a:latin typeface="Tahoma" pitchFamily="34" charset="0"/>
        </a:defRPr>
      </a:lvl8pPr>
      <a:lvl9pPr marL="1828800" algn="l" rtl="0" fontAlgn="base">
        <a:spcBef>
          <a:spcPct val="0"/>
        </a:spcBef>
        <a:spcAft>
          <a:spcPct val="0"/>
        </a:spcAft>
        <a:defRPr sz="38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5"/>
          <p:cNvSpPr txBox="1">
            <a:spLocks noChangeArrowheads="1"/>
          </p:cNvSpPr>
          <p:nvPr/>
        </p:nvSpPr>
        <p:spPr bwMode="auto">
          <a:xfrm>
            <a:off x="1403648" y="404664"/>
            <a:ext cx="7200800" cy="280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Tahoma" pitchFamily="34" charset="0"/>
              </a:defRPr>
            </a:lvl2pPr>
            <a:lvl3pPr algn="l" rtl="0" eaLnBrk="0" fontAlgn="base" hangingPunct="0">
              <a:spcBef>
                <a:spcPct val="0"/>
              </a:spcBef>
              <a:spcAft>
                <a:spcPct val="0"/>
              </a:spcAft>
              <a:defRPr sz="3800">
                <a:solidFill>
                  <a:schemeClr val="tx2"/>
                </a:solidFill>
                <a:latin typeface="Tahoma" pitchFamily="34" charset="0"/>
              </a:defRPr>
            </a:lvl3pPr>
            <a:lvl4pPr algn="l" rtl="0" eaLnBrk="0" fontAlgn="base" hangingPunct="0">
              <a:spcBef>
                <a:spcPct val="0"/>
              </a:spcBef>
              <a:spcAft>
                <a:spcPct val="0"/>
              </a:spcAft>
              <a:defRPr sz="3800">
                <a:solidFill>
                  <a:schemeClr val="tx2"/>
                </a:solidFill>
                <a:latin typeface="Tahoma" pitchFamily="34" charset="0"/>
              </a:defRPr>
            </a:lvl4pPr>
            <a:lvl5pPr algn="l" rtl="0" eaLnBrk="0" fontAlgn="base" hangingPunct="0">
              <a:spcBef>
                <a:spcPct val="0"/>
              </a:spcBef>
              <a:spcAft>
                <a:spcPct val="0"/>
              </a:spcAft>
              <a:defRPr sz="3800">
                <a:solidFill>
                  <a:schemeClr val="tx2"/>
                </a:solidFill>
                <a:latin typeface="Tahoma" pitchFamily="34" charset="0"/>
              </a:defRPr>
            </a:lvl5pPr>
            <a:lvl6pPr marL="457200" algn="l" rtl="0" fontAlgn="base">
              <a:spcBef>
                <a:spcPct val="0"/>
              </a:spcBef>
              <a:spcAft>
                <a:spcPct val="0"/>
              </a:spcAft>
              <a:defRPr sz="3800">
                <a:solidFill>
                  <a:schemeClr val="tx2"/>
                </a:solidFill>
                <a:latin typeface="Tahoma" pitchFamily="34" charset="0"/>
              </a:defRPr>
            </a:lvl6pPr>
            <a:lvl7pPr marL="914400" algn="l" rtl="0" fontAlgn="base">
              <a:spcBef>
                <a:spcPct val="0"/>
              </a:spcBef>
              <a:spcAft>
                <a:spcPct val="0"/>
              </a:spcAft>
              <a:defRPr sz="3800">
                <a:solidFill>
                  <a:schemeClr val="tx2"/>
                </a:solidFill>
                <a:latin typeface="Tahoma" pitchFamily="34" charset="0"/>
              </a:defRPr>
            </a:lvl7pPr>
            <a:lvl8pPr marL="1371600" algn="l" rtl="0" fontAlgn="base">
              <a:spcBef>
                <a:spcPct val="0"/>
              </a:spcBef>
              <a:spcAft>
                <a:spcPct val="0"/>
              </a:spcAft>
              <a:defRPr sz="3800">
                <a:solidFill>
                  <a:schemeClr val="tx2"/>
                </a:solidFill>
                <a:latin typeface="Tahoma" pitchFamily="34" charset="0"/>
              </a:defRPr>
            </a:lvl8pPr>
            <a:lvl9pPr marL="1828800" algn="l" rtl="0" fontAlgn="base">
              <a:spcBef>
                <a:spcPct val="0"/>
              </a:spcBef>
              <a:spcAft>
                <a:spcPct val="0"/>
              </a:spcAft>
              <a:defRPr sz="3800">
                <a:solidFill>
                  <a:schemeClr val="tx2"/>
                </a:solidFill>
                <a:latin typeface="Tahoma" pitchFamily="34" charset="0"/>
              </a:defRPr>
            </a:lvl9pPr>
          </a:lstStyle>
          <a:p>
            <a:pPr eaLnBrk="1" hangingPunct="1"/>
            <a:r>
              <a:rPr lang="en-US" sz="3600" dirty="0"/>
              <a:t>My plead to </a:t>
            </a:r>
            <a:r>
              <a:rPr lang="pl-PL" sz="3600" dirty="0" err="1"/>
              <a:t>you</a:t>
            </a:r>
            <a:r>
              <a:rPr lang="pl-PL" sz="3600" dirty="0"/>
              <a:t>, </a:t>
            </a:r>
            <a:r>
              <a:rPr lang="pl-PL" sz="3600" dirty="0" err="1"/>
              <a:t>students</a:t>
            </a:r>
            <a:r>
              <a:rPr lang="pl-PL" sz="3600" dirty="0"/>
              <a:t>!</a:t>
            </a:r>
          </a:p>
          <a:p>
            <a:pPr eaLnBrk="1" hangingPunct="1"/>
            <a:endParaRPr lang="pl-PL" sz="1600" b="1" dirty="0"/>
          </a:p>
          <a:p>
            <a:r>
              <a:rPr lang="pl-PL" sz="1400" dirty="0"/>
              <a:t>(</a:t>
            </a:r>
            <a:r>
              <a:rPr lang="en-GB" sz="1400" dirty="0"/>
              <a:t>Standing on the shoulders of giants </a:t>
            </a:r>
            <a:endParaRPr lang="pl-PL" sz="1400" dirty="0"/>
          </a:p>
          <a:p>
            <a:r>
              <a:rPr lang="en-GB" sz="1400" dirty="0"/>
              <a:t>(Latin: </a:t>
            </a:r>
            <a:r>
              <a:rPr lang="en-GB" sz="1400" i="1" dirty="0" err="1"/>
              <a:t>nanos</a:t>
            </a:r>
            <a:r>
              <a:rPr lang="en-GB" sz="1400" i="1" dirty="0"/>
              <a:t> </a:t>
            </a:r>
            <a:r>
              <a:rPr lang="en-GB" sz="1400" i="1" dirty="0" err="1"/>
              <a:t>gigantium</a:t>
            </a:r>
            <a:r>
              <a:rPr lang="en-GB" sz="1400" i="1" dirty="0"/>
              <a:t> </a:t>
            </a:r>
            <a:r>
              <a:rPr lang="en-GB" sz="1400" i="1" dirty="0" err="1"/>
              <a:t>humeris</a:t>
            </a:r>
            <a:r>
              <a:rPr lang="en-GB" sz="1400" i="1" dirty="0"/>
              <a:t> </a:t>
            </a:r>
            <a:r>
              <a:rPr lang="en-GB" sz="1400" i="1" dirty="0" err="1"/>
              <a:t>insidentes</a:t>
            </a:r>
            <a:r>
              <a:rPr lang="en-GB" sz="1400" dirty="0"/>
              <a:t>) </a:t>
            </a:r>
            <a:endParaRPr lang="pl-PL" sz="1400" dirty="0"/>
          </a:p>
          <a:p>
            <a:r>
              <a:rPr lang="en-GB" sz="1400" dirty="0"/>
              <a:t>(Bernard of Chartres;  Guillaume de Conches)</a:t>
            </a:r>
            <a:endParaRPr lang="pl-PL" sz="1400" dirty="0"/>
          </a:p>
          <a:p>
            <a:endParaRPr lang="pl-PL" sz="1400" dirty="0"/>
          </a:p>
          <a:p>
            <a:r>
              <a:rPr lang="en-GB" sz="1400" dirty="0"/>
              <a:t>"If I have seen further it is by standing on the shoulders of Giants.”</a:t>
            </a:r>
            <a:endParaRPr lang="pl-PL" sz="1400" dirty="0"/>
          </a:p>
          <a:p>
            <a:r>
              <a:rPr lang="en-GB" sz="1400" dirty="0"/>
              <a:t>Isaac Newton</a:t>
            </a:r>
            <a:r>
              <a:rPr lang="pl-PL" sz="1400" dirty="0"/>
              <a:t>)</a:t>
            </a:r>
          </a:p>
        </p:txBody>
      </p:sp>
      <p:sp>
        <p:nvSpPr>
          <p:cNvPr id="2" name="Podtytuł 1"/>
          <p:cNvSpPr>
            <a:spLocks noGrp="1"/>
          </p:cNvSpPr>
          <p:nvPr>
            <p:ph type="subTitle" idx="1"/>
          </p:nvPr>
        </p:nvSpPr>
        <p:spPr>
          <a:xfrm>
            <a:off x="1080096" y="3645024"/>
            <a:ext cx="6400800" cy="1152128"/>
          </a:xfrm>
        </p:spPr>
        <p:txBody>
          <a:bodyPr/>
          <a:lstStyle/>
          <a:p>
            <a:pPr eaLnBrk="1" hangingPunct="1">
              <a:spcBef>
                <a:spcPts val="0"/>
              </a:spcBef>
              <a:buClr>
                <a:srgbClr val="A50021"/>
              </a:buClr>
              <a:buSzPct val="75000"/>
            </a:pPr>
            <a:r>
              <a:rPr lang="pl-PL" sz="3600" dirty="0"/>
              <a:t>Witold Kwaśnicki</a:t>
            </a:r>
          </a:p>
          <a:p>
            <a:pPr eaLnBrk="1" hangingPunct="1">
              <a:spcBef>
                <a:spcPts val="0"/>
              </a:spcBef>
              <a:buClr>
                <a:srgbClr val="A50021"/>
              </a:buClr>
              <a:buSzPct val="75000"/>
            </a:pPr>
            <a:r>
              <a:rPr lang="pl-PL" sz="2400" dirty="0"/>
              <a:t>University of </a:t>
            </a:r>
            <a:r>
              <a:rPr lang="pl-PL" sz="2400" dirty="0" err="1"/>
              <a:t>Wroclaw</a:t>
            </a:r>
            <a:endParaRPr lang="pl-PL"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898"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1885" y="2882643"/>
            <a:ext cx="8982115" cy="3930733"/>
          </a:xfrm>
        </p:spPr>
        <p:txBody>
          <a:bodyPr/>
          <a:lstStyle/>
          <a:p>
            <a:r>
              <a:rPr lang="en-US" sz="2800" dirty="0"/>
              <a:t>“As a college teacher, I try to listen to all points of view, and </a:t>
            </a:r>
            <a:r>
              <a:rPr lang="en-US" sz="2800" dirty="0">
                <a:solidFill>
                  <a:srgbClr val="FF0000"/>
                </a:solidFill>
              </a:rPr>
              <a:t>I want students to feel they can speak up in class</a:t>
            </a:r>
            <a:r>
              <a:rPr lang="en-US" sz="2800" dirty="0"/>
              <a:t> to express their own thoughts, and to challenge anything I say in class. I tell them, </a:t>
            </a:r>
            <a:r>
              <a:rPr lang="en-US" sz="2800" dirty="0">
                <a:solidFill>
                  <a:srgbClr val="FF0000"/>
                </a:solidFill>
              </a:rPr>
              <a:t>“Don’t believe anything I tell you. This is college and you should be thinking for yourselves.</a:t>
            </a:r>
            <a:r>
              <a:rPr lang="en-US" sz="2800" dirty="0"/>
              <a:t> If what I say doesn’t seem right to you, </a:t>
            </a:r>
            <a:r>
              <a:rPr lang="en-US" sz="2800" dirty="0">
                <a:solidFill>
                  <a:srgbClr val="FF0000"/>
                </a:solidFill>
              </a:rPr>
              <a:t>speak up </a:t>
            </a:r>
            <a:r>
              <a:rPr lang="en-US" sz="2800" dirty="0"/>
              <a:t>and I will strive to give you a respectful hearing.” “</a:t>
            </a:r>
            <a:br>
              <a:rPr lang="en-US" sz="2800" dirty="0"/>
            </a:br>
            <a:r>
              <a:rPr lang="pl-PL" sz="2800" dirty="0"/>
              <a:t>						</a:t>
            </a:r>
            <a:r>
              <a:rPr lang="en-US" sz="2800" dirty="0"/>
              <a:t>Randall Holcombe</a:t>
            </a:r>
            <a:endParaRPr lang="pl-PL" sz="2800" dirty="0"/>
          </a:p>
        </p:txBody>
      </p:sp>
      <p:pic>
        <p:nvPicPr>
          <p:cNvPr id="2050" name="Picture 2" descr="Znalezione obrazy dla zapytania students asking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885" y="34221"/>
            <a:ext cx="4266099" cy="28484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1625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3410744"/>
            <a:ext cx="8964488" cy="3447256"/>
          </a:xfrm>
        </p:spPr>
        <p:txBody>
          <a:bodyPr/>
          <a:lstStyle/>
          <a:p>
            <a:r>
              <a:rPr lang="en-US" dirty="0"/>
              <a:t>“</a:t>
            </a:r>
            <a:r>
              <a:rPr lang="en-US" dirty="0">
                <a:solidFill>
                  <a:srgbClr val="FF0000"/>
                </a:solidFill>
              </a:rPr>
              <a:t>Don’t be afraid to speak up. </a:t>
            </a:r>
            <a:r>
              <a:rPr lang="en-US" dirty="0"/>
              <a:t>Remember, whatever you say about the subject and however wrong it might be, the same thing has already been said by some eminent economist.”</a:t>
            </a:r>
            <a:br>
              <a:rPr lang="en-US" dirty="0"/>
            </a:br>
            <a:r>
              <a:rPr lang="pl-PL" dirty="0"/>
              <a:t>					</a:t>
            </a:r>
            <a:r>
              <a:rPr lang="en-US" dirty="0"/>
              <a:t>Ludwig von Mises</a:t>
            </a:r>
            <a:endParaRPr lang="pl-PL" dirty="0"/>
          </a:p>
        </p:txBody>
      </p:sp>
      <p:pic>
        <p:nvPicPr>
          <p:cNvPr id="1026" name="Picture 2" descr="Znalezione obrazy dla zapytania students asking ques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7" y="44897"/>
            <a:ext cx="5703670" cy="3240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014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3212976"/>
            <a:ext cx="8784976" cy="3591272"/>
          </a:xfrm>
        </p:spPr>
        <p:txBody>
          <a:bodyPr/>
          <a:lstStyle/>
          <a:p>
            <a:r>
              <a:rPr lang="en-US" dirty="0"/>
              <a:t>“The value of an education in a liberal arts college is </a:t>
            </a:r>
            <a:r>
              <a:rPr lang="en-US" dirty="0">
                <a:solidFill>
                  <a:srgbClr val="FF0000"/>
                </a:solidFill>
              </a:rPr>
              <a:t>not the learning of many facts, but the training of the mind </a:t>
            </a:r>
            <a:r>
              <a:rPr lang="en-US" dirty="0"/>
              <a:t>to think </a:t>
            </a:r>
            <a:r>
              <a:rPr lang="en-US" dirty="0">
                <a:solidFill>
                  <a:srgbClr val="FF0000"/>
                </a:solidFill>
              </a:rPr>
              <a:t>something that cannot be learned from textbooks</a:t>
            </a:r>
            <a:r>
              <a:rPr lang="en-US" dirty="0"/>
              <a:t>.”</a:t>
            </a:r>
            <a:br>
              <a:rPr lang="en-US" dirty="0"/>
            </a:br>
            <a:r>
              <a:rPr lang="pl-PL" dirty="0"/>
              <a:t>					</a:t>
            </a:r>
            <a:r>
              <a:rPr lang="en-US" dirty="0"/>
              <a:t>Albert Einstein</a:t>
            </a:r>
            <a:endParaRPr lang="pl-PL" dirty="0"/>
          </a:p>
        </p:txBody>
      </p:sp>
      <p:pic>
        <p:nvPicPr>
          <p:cNvPr id="4" name="Obraz 3" descr="http://blog.independent.org/wp-content/uploads/2018/09/Hand-Raised-980x514.jpg"/>
          <p:cNvPicPr/>
          <p:nvPr/>
        </p:nvPicPr>
        <p:blipFill>
          <a:blip r:embed="rId2">
            <a:extLst>
              <a:ext uri="{28A0092B-C50C-407E-A947-70E740481C1C}">
                <a14:useLocalDpi xmlns:a14="http://schemas.microsoft.com/office/drawing/2010/main" val="0"/>
              </a:ext>
            </a:extLst>
          </a:blip>
          <a:srcRect/>
          <a:stretch>
            <a:fillRect/>
          </a:stretch>
        </p:blipFill>
        <p:spPr bwMode="auto">
          <a:xfrm>
            <a:off x="0" y="44624"/>
            <a:ext cx="5760720" cy="3021330"/>
          </a:xfrm>
          <a:prstGeom prst="rect">
            <a:avLst/>
          </a:prstGeom>
          <a:noFill/>
          <a:ln>
            <a:noFill/>
          </a:ln>
        </p:spPr>
      </p:pic>
    </p:spTree>
    <p:extLst>
      <p:ext uri="{BB962C8B-B14F-4D97-AF65-F5344CB8AC3E}">
        <p14:creationId xmlns:p14="http://schemas.microsoft.com/office/powerpoint/2010/main" val="4237247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61926" y="3355133"/>
            <a:ext cx="8982074" cy="3469198"/>
          </a:xfrm>
        </p:spPr>
        <p:txBody>
          <a:bodyPr/>
          <a:lstStyle/>
          <a:p>
            <a:r>
              <a:rPr lang="en-US" dirty="0"/>
              <a:t>“A </a:t>
            </a:r>
            <a:r>
              <a:rPr lang="en-US" dirty="0">
                <a:solidFill>
                  <a:srgbClr val="FF0000"/>
                </a:solidFill>
              </a:rPr>
              <a:t>society’s competitive advantage </a:t>
            </a:r>
            <a:r>
              <a:rPr lang="en-US" dirty="0"/>
              <a:t>will come not from how well its schools teach the multiplication and periodic tables, but from </a:t>
            </a:r>
            <a:r>
              <a:rPr lang="en-US" dirty="0">
                <a:solidFill>
                  <a:srgbClr val="FF0000"/>
                </a:solidFill>
              </a:rPr>
              <a:t>how well they stimulate imagination and creativity</a:t>
            </a:r>
            <a:r>
              <a:rPr lang="en-US" dirty="0"/>
              <a:t>.”</a:t>
            </a:r>
            <a:br>
              <a:rPr lang="en-US" dirty="0"/>
            </a:br>
            <a:r>
              <a:rPr lang="pl-PL" dirty="0"/>
              <a:t>					</a:t>
            </a:r>
            <a:r>
              <a:rPr lang="en-US" dirty="0"/>
              <a:t>Albert Einstein</a:t>
            </a:r>
            <a:endParaRPr lang="pl-PL" dirty="0"/>
          </a:p>
        </p:txBody>
      </p:sp>
      <p:pic>
        <p:nvPicPr>
          <p:cNvPr id="4098" name="Picture 2" descr="hands raised in cla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25" y="34260"/>
            <a:ext cx="5850235" cy="3107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209027"/>
      </p:ext>
    </p:extLst>
  </p:cSld>
  <p:clrMapOvr>
    <a:masterClrMapping/>
  </p:clrMapOvr>
</p:sld>
</file>

<file path=ppt/theme/theme1.xml><?xml version="1.0" encoding="utf-8"?>
<a:theme xmlns:a="http://schemas.openxmlformats.org/drawingml/2006/main" name="Mieszany">
  <a:themeElements>
    <a:clrScheme name="Mieszany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ieszany">
      <a:majorFont>
        <a:latin typeface="Tahoma"/>
        <a:ea typeface=""/>
        <a:cs typeface=""/>
      </a:majorFont>
      <a:minorFont>
        <a:latin typeface="Tahoma"/>
        <a:ea typeface=""/>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ieszany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ieszany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ieszany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ieszany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ieszany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ieszany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ieszany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Designs\Mieszany.pot</Template>
  <TotalTime>6225</TotalTime>
  <Words>280</Words>
  <Application>Microsoft Office PowerPoint</Application>
  <PresentationFormat>Pokaz na ekranie (4:3)</PresentationFormat>
  <Paragraphs>15</Paragraphs>
  <Slides>5</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5</vt:i4>
      </vt:variant>
    </vt:vector>
  </HeadingPairs>
  <TitlesOfParts>
    <vt:vector size="9" baseType="lpstr">
      <vt:lpstr>Arial</vt:lpstr>
      <vt:lpstr>Tahoma</vt:lpstr>
      <vt:lpstr>Wingdings</vt:lpstr>
      <vt:lpstr>Mieszany</vt:lpstr>
      <vt:lpstr>Prezentacja programu PowerPoint</vt:lpstr>
      <vt:lpstr>“As a college teacher, I try to listen to all points of view, and I want students to feel they can speak up in class to express their own thoughts, and to challenge anything I say in class. I tell them, “Don’t believe anything I tell you. This is college and you should be thinking for yourselves. If what I say doesn’t seem right to you, speak up and I will strive to give you a respectful hearing.” “       Randall Holcombe</vt:lpstr>
      <vt:lpstr>“Don’t be afraid to speak up. Remember, whatever you say about the subject and however wrong it might be, the same thing has already been said by some eminent economist.”      Ludwig von Mises</vt:lpstr>
      <vt:lpstr>“The value of an education in a liberal arts college is not the learning of many facts, but the training of the mind to think something that cannot be learned from textbooks.”      Albert Einstein</vt:lpstr>
      <vt:lpstr>“A society’s competitive advantage will come not from how well its schools teach the multiplication and periodic tables, but from how well they stimulate imagination and creativity.”      Albert Einstein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Makroekonomia, wzrost gospodarczy</dc:title>
  <dc:creator>Kwasniccy</dc:creator>
  <cp:lastModifiedBy>Witold Kwasnicki</cp:lastModifiedBy>
  <cp:revision>599</cp:revision>
  <cp:lastPrinted>1601-01-01T00:00:00Z</cp:lastPrinted>
  <dcterms:created xsi:type="dcterms:W3CDTF">2003-10-25T19:28:46Z</dcterms:created>
  <dcterms:modified xsi:type="dcterms:W3CDTF">2021-10-22T16:48:50Z</dcterms:modified>
</cp:coreProperties>
</file>